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17293-8A93-4FB8-B642-3B6576B1B524}" type="datetimeFigureOut">
              <a:rPr lang="en-GB" smtClean="0"/>
              <a:t>28/02/2014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B35F1-D930-474D-BD7D-E074E4AB5F1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14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DE6B842-53E8-4985-9683-7972EAC898C8}" type="datetime1">
              <a:rPr lang="de-AT" smtClean="0"/>
              <a:t>28.02.2014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DBFE5-3B6E-45E5-82BA-3EA1B2C9403C}" type="datetime1">
              <a:rPr lang="de-AT" smtClean="0"/>
              <a:t>28.02.2014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FD6F0-3D52-41E9-9A6E-FFD6E5DFB866}" type="datetime1">
              <a:rPr lang="de-AT" smtClean="0"/>
              <a:t>28.02.2014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82B8-DF7C-4127-9288-687419AB5846}" type="datetime1">
              <a:rPr lang="de-AT" smtClean="0"/>
              <a:t>28.02.2014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4C57-553C-456F-AFF9-E3DB881E6228}" type="datetime1">
              <a:rPr lang="de-AT" smtClean="0"/>
              <a:t>28.02.2014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C9CC-752C-498D-BE33-59C381CD0F51}" type="datetime1">
              <a:rPr lang="de-AT" smtClean="0"/>
              <a:t>28.02.2014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365F-496A-4228-9C49-7F3C7B4AB6A3}" type="datetime1">
              <a:rPr lang="de-AT" smtClean="0"/>
              <a:t>28.02.2014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85413-1DA2-43A1-AB58-216AA4330A17}" type="datetime1">
              <a:rPr lang="de-AT" smtClean="0"/>
              <a:t>28.02.2014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A5BA-BEC7-4584-927D-E868D5DCFD66}" type="datetime1">
              <a:rPr lang="de-AT" smtClean="0"/>
              <a:t>28.02.2014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1376DBC-B3BE-45BA-BADA-8842AD44F613}" type="datetime1">
              <a:rPr lang="de-AT" smtClean="0"/>
              <a:t>28.02.2014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D3B910C-3760-4066-94E4-39398119B846}" type="datetime1">
              <a:rPr lang="de-AT" smtClean="0"/>
              <a:t>28.02.2014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A78A686-BEE3-44CE-AAD7-BD7DE8B5CAA6}" type="datetime1">
              <a:rPr lang="de-AT" smtClean="0"/>
              <a:t>28.02.2014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r>
              <a:rPr lang="de-AT" smtClean="0"/>
              <a:t>Tobias Moser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367F188-8955-4286-B72E-0C0A173358B1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Wolf Worker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Tobias Moser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5642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Wolf Worker</a:t>
            </a:r>
            <a:br>
              <a:rPr lang="de-AT" dirty="0" smtClean="0"/>
            </a:br>
            <a:endParaRPr lang="de-AT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965" y="1772816"/>
            <a:ext cx="3676650" cy="409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888835" y="2373393"/>
            <a:ext cx="3612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Wolf Worker was born as half Wolf and half human. Then a Wife founds him and lives with him.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5984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Super </a:t>
            </a:r>
            <a:r>
              <a:rPr lang="de-AT" dirty="0" err="1" smtClean="0"/>
              <a:t>powers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can change from a human to a wolf</a:t>
            </a:r>
          </a:p>
          <a:p>
            <a:r>
              <a:rPr lang="en-US" dirty="0" smtClean="0"/>
              <a:t>He is very strong and has got a hammer</a:t>
            </a:r>
          </a:p>
          <a:p>
            <a:r>
              <a:rPr lang="en-US" dirty="0" smtClean="0"/>
              <a:t>His shorts are made of steel so nobody can`t hurt him at his feeds</a:t>
            </a:r>
          </a:p>
          <a:p>
            <a:r>
              <a:rPr lang="en-US" dirty="0" smtClean="0"/>
              <a:t>He is very fast and can run as fast as a wolf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21725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Adventures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One of many adventures of Wolf Worker was on a sunny summer evening. On this evening a robber wants to mug the city bank who is not far away from Wolf Workers house. So he change into a wolf and run to the bank and stopped the robber. 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1480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 Identity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Name: Marco Brown</a:t>
            </a:r>
          </a:p>
          <a:p>
            <a:pPr marL="0" indent="0">
              <a:buNone/>
            </a:pPr>
            <a:r>
              <a:rPr lang="en-GB" dirty="0" smtClean="0"/>
              <a:t>Job: He works in a office near the town Riverside.</a:t>
            </a:r>
          </a:p>
          <a:p>
            <a:pPr marL="0" indent="0">
              <a:buNone/>
            </a:pPr>
            <a:r>
              <a:rPr lang="en-GB" dirty="0" smtClean="0"/>
              <a:t>Hobbies: He likes fishing and archery.</a:t>
            </a:r>
          </a:p>
          <a:p>
            <a:pPr marL="0" indent="0">
              <a:buNone/>
            </a:pPr>
            <a:r>
              <a:rPr lang="en-GB" dirty="0" smtClean="0"/>
              <a:t>Age: He is 29 years old.</a:t>
            </a:r>
          </a:p>
          <a:p>
            <a:pPr marL="0" indent="0">
              <a:buNone/>
            </a:pPr>
            <a:r>
              <a:rPr lang="en-GB" dirty="0" smtClean="0"/>
              <a:t>Parents: His parents names are Christy and Sepp.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7981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Enemy – Damon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Wolf Workers enemy is Damon.</a:t>
            </a:r>
          </a:p>
          <a:p>
            <a:pPr marL="0" indent="0">
              <a:buNone/>
            </a:pPr>
            <a:r>
              <a:rPr lang="en-GB" dirty="0" smtClean="0"/>
              <a:t>His superpowers are that he can</a:t>
            </a:r>
          </a:p>
          <a:p>
            <a:pPr marL="0" indent="0">
              <a:buNone/>
            </a:pPr>
            <a:r>
              <a:rPr lang="en-GB" dirty="0" smtClean="0"/>
              <a:t>Protect himself and to fight with</a:t>
            </a:r>
          </a:p>
          <a:p>
            <a:pPr marL="0" indent="0">
              <a:buNone/>
            </a:pPr>
            <a:r>
              <a:rPr lang="en-GB" dirty="0"/>
              <a:t>h</a:t>
            </a:r>
            <a:r>
              <a:rPr lang="en-GB" dirty="0" smtClean="0"/>
              <a:t>is bar.</a:t>
            </a:r>
            <a:endParaRPr lang="en-GB" dirty="0"/>
          </a:p>
        </p:txBody>
      </p:sp>
      <p:pic>
        <p:nvPicPr>
          <p:cNvPr id="1028" name="Picture 4" descr="http://www.heromachine.com/samples/dam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" r="1626"/>
          <a:stretch/>
        </p:blipFill>
        <p:spPr bwMode="auto">
          <a:xfrm>
            <a:off x="5796136" y="1916832"/>
            <a:ext cx="2681830" cy="383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41631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 think this work was not difficult.</a:t>
            </a:r>
          </a:p>
          <a:p>
            <a:pPr marL="0" indent="0">
              <a:buNone/>
            </a:pPr>
            <a:r>
              <a:rPr lang="en-GB" dirty="0" smtClean="0"/>
              <a:t>I liked it that we have to create out own hero's.</a:t>
            </a:r>
          </a:p>
          <a:p>
            <a:pPr marL="0" indent="0">
              <a:buNone/>
            </a:pPr>
            <a:r>
              <a:rPr lang="en-GB" dirty="0" smtClean="0"/>
              <a:t>It takes me about 45 minutes at all.</a:t>
            </a:r>
          </a:p>
          <a:p>
            <a:pPr marL="0" indent="0">
              <a:buNone/>
            </a:pPr>
            <a:r>
              <a:rPr lang="en-GB" dirty="0" smtClean="0"/>
              <a:t>I really liked to do this job because it`s not the same like other things.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Tobias Moser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4461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">
  <a:themeElements>
    <a:clrScheme name="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253</Words>
  <Application>Microsoft Office PowerPoint</Application>
  <PresentationFormat>Bildschirmpräsentation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Pin</vt:lpstr>
      <vt:lpstr>Wolf Worker</vt:lpstr>
      <vt:lpstr>Wolf Worker </vt:lpstr>
      <vt:lpstr>Super powers</vt:lpstr>
      <vt:lpstr>Adventures</vt:lpstr>
      <vt:lpstr>Normal Identity</vt:lpstr>
      <vt:lpstr>Enemy – Damon</vt:lpstr>
      <vt:lpstr>Feedback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tobiasmoser</dc:creator>
  <cp:lastModifiedBy>tobiasmoser</cp:lastModifiedBy>
  <cp:revision>7</cp:revision>
  <dcterms:created xsi:type="dcterms:W3CDTF">2014-02-18T07:56:09Z</dcterms:created>
  <dcterms:modified xsi:type="dcterms:W3CDTF">2014-02-28T10:56:20Z</dcterms:modified>
</cp:coreProperties>
</file>